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余忠訓" initials="余忠訓" lastIdx="1" clrIdx="0">
    <p:extLst>
      <p:ext uri="{19B8F6BF-5375-455C-9EA6-DF929625EA0E}">
        <p15:presenceInfo xmlns:p15="http://schemas.microsoft.com/office/powerpoint/2012/main" userId="942279d250e276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4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4543E-7D5B-4EB1-B8F6-E967F16C133D}" type="datetimeFigureOut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00929-3467-46AB-95B2-6FF61FC065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2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00929-3467-46AB-95B2-6FF61FC0650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8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B62-2D57-4C68-A1A7-CA98CBE3E0CE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372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CC6F-C12D-45C4-B9BD-D5BDE0C190B1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94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6348D-62C7-439D-AEF3-EA8A9E798F4F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35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ADA93-1DD7-474F-92EA-C44ABB7D3694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514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3A4A-3C04-48A9-9728-70113CD6C8BA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740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1495E-229E-4B9C-8610-D028AC10A3E3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308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1AD1-387A-472C-82DD-90E394D61F2A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410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243-3F26-42B2-A381-7C6574D8443C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91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3BA4-0767-4485-B4E7-CC48CA9A528D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6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06C-12CB-4912-A7CE-0541360F5EF0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81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A14-DF49-4478-B75B-FFE352FEB415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8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8026-DB31-48E0-B597-68736428F786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06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CE85-3944-4438-BDAB-2FAE8FBA14BF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50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CEF4-0636-41AC-B0C9-8C1FBFA145F7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6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4CCE-7EBC-4421-8BCC-00C8FDF4D654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9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385F-9AEC-4C45-B002-5E689910D1F5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06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3FA18-E2FF-4C5F-9226-27451F251C46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60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jp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國泰人壽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投資資訊部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投資程式設計</a:t>
            </a:r>
            <a:r>
              <a:rPr lang="zh-TW" altLang="en-US" dirty="0"/>
              <a:t>科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新人</a:t>
            </a:r>
            <a:r>
              <a:rPr lang="zh-TW" altLang="en-US" dirty="0"/>
              <a:t>自我介紹－余忠訓</a:t>
            </a:r>
            <a:endParaRPr lang="en-US" altLang="zh-TW" dirty="0" smtClean="0"/>
          </a:p>
          <a:p>
            <a:r>
              <a:rPr lang="zh-TW" altLang="en-US" dirty="0" smtClean="0"/>
              <a:t>分機 </a:t>
            </a:r>
            <a:r>
              <a:rPr lang="en-US" altLang="zh-TW" dirty="0" smtClean="0"/>
              <a:t>#2435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9" y="2088311"/>
            <a:ext cx="3219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我是</a:t>
            </a:r>
            <a:r>
              <a:rPr lang="zh-TW" altLang="en-US" dirty="0"/>
              <a:t>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名字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余忠訓 </a:t>
            </a:r>
            <a:r>
              <a:rPr lang="en-US" altLang="zh-TW" dirty="0"/>
              <a:t>(</a:t>
            </a:r>
            <a:r>
              <a:rPr lang="en-US" altLang="zh-TW" dirty="0" smtClean="0"/>
              <a:t>Steve</a:t>
            </a:r>
            <a:r>
              <a:rPr lang="zh-TW" altLang="en-US" dirty="0" smtClean="0"/>
              <a:t> </a:t>
            </a:r>
            <a:r>
              <a:rPr lang="en-US" altLang="zh-TW" dirty="0" smtClean="0"/>
              <a:t>Yu)</a:t>
            </a:r>
          </a:p>
          <a:p>
            <a:r>
              <a:rPr lang="zh-TW" altLang="en-US" dirty="0" smtClean="0"/>
              <a:t>來自</a:t>
            </a:r>
            <a:r>
              <a:rPr lang="en-US" altLang="zh-TW" dirty="0" smtClean="0"/>
              <a:t>:</a:t>
            </a:r>
            <a:r>
              <a:rPr lang="zh-TW" altLang="en-US" dirty="0" smtClean="0"/>
              <a:t> 基隆市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國立交通大學 運輸與物流管理碩士</a:t>
            </a:r>
            <a:endParaRPr lang="en-US" altLang="zh-TW" dirty="0" smtClean="0"/>
          </a:p>
          <a:p>
            <a:r>
              <a:rPr lang="zh-TW" altLang="en-US" dirty="0" smtClean="0"/>
              <a:t>工作經歷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台積電 </a:t>
            </a:r>
            <a:r>
              <a:rPr lang="en-US" altLang="zh-TW" dirty="0" smtClean="0"/>
              <a:t>F15A</a:t>
            </a:r>
            <a:r>
              <a:rPr lang="zh-TW" altLang="en-US" dirty="0" smtClean="0"/>
              <a:t>－製造課長</a:t>
            </a:r>
            <a:endParaRPr lang="en-US" altLang="zh-TW" dirty="0" smtClean="0"/>
          </a:p>
          <a:p>
            <a:pPr lvl="1"/>
            <a:r>
              <a:rPr lang="zh-TW" altLang="en-US" dirty="0"/>
              <a:t>裕隆汽車－生物</a:t>
            </a:r>
            <a:r>
              <a:rPr lang="zh-TW" altLang="en-US" dirty="0" smtClean="0"/>
              <a:t>管工程師</a:t>
            </a:r>
            <a:endParaRPr lang="en-US" altLang="zh-TW" dirty="0" smtClean="0"/>
          </a:p>
          <a:p>
            <a:r>
              <a:rPr lang="zh-TW" altLang="en-US" dirty="0" smtClean="0"/>
              <a:t>國泰人壽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投資</a:t>
            </a:r>
            <a:r>
              <a:rPr lang="zh-TW" altLang="en-US" dirty="0"/>
              <a:t>資訊部－投資</a:t>
            </a:r>
            <a:r>
              <a:rPr lang="zh-TW" altLang="en-US" dirty="0" smtClean="0"/>
              <a:t>程式設計科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6352680" y="373752"/>
            <a:ext cx="5319151" cy="6096743"/>
            <a:chOff x="6224664" y="373752"/>
            <a:chExt cx="5319151" cy="60967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00" t="1959" r="38067" b="50264"/>
            <a:stretch/>
          </p:blipFill>
          <p:spPr>
            <a:xfrm>
              <a:off x="6224664" y="373752"/>
              <a:ext cx="2880000" cy="288000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815" y="1613795"/>
              <a:ext cx="2880000" cy="288000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" t="12957" r="19873" b="42644"/>
            <a:stretch/>
          </p:blipFill>
          <p:spPr>
            <a:xfrm>
              <a:off x="7296275" y="3590495"/>
              <a:ext cx="2880000" cy="288000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群組 14"/>
          <p:cNvGrpSpPr/>
          <p:nvPr/>
        </p:nvGrpSpPr>
        <p:grpSpPr>
          <a:xfrm>
            <a:off x="1455954" y="1911779"/>
            <a:ext cx="4538652" cy="4109000"/>
            <a:chOff x="1455954" y="1911779"/>
            <a:chExt cx="4538652" cy="4109000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606" y="3507745"/>
              <a:ext cx="1080000" cy="108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954" y="5362023"/>
              <a:ext cx="2520000" cy="65875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21" y="1911779"/>
              <a:ext cx="1080000" cy="1080000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3975954" y="3386842"/>
              <a:ext cx="917734" cy="828000"/>
              <a:chOff x="3980868" y="4172072"/>
              <a:chExt cx="917734" cy="828000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868" y="4172072"/>
                <a:ext cx="917734" cy="828000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4605395" y="4714153"/>
                <a:ext cx="278471" cy="104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3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F15A</a:t>
                </a:r>
                <a:endParaRPr lang="zh-TW" altLang="en-US" sz="3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69" y="4445031"/>
            <a:ext cx="26479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座右銘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關鍵字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 smtClean="0"/>
              <a:t>桌球甲組體</a:t>
            </a:r>
            <a:r>
              <a:rPr lang="zh-TW" altLang="en-US" dirty="0"/>
              <a:t>保</a:t>
            </a:r>
            <a:r>
              <a:rPr lang="zh-TW" altLang="en-US" dirty="0" smtClean="0"/>
              <a:t>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全中運桌球團體賽前八名保送大學</a:t>
            </a:r>
            <a:endParaRPr lang="en-US" altLang="zh-TW" dirty="0"/>
          </a:p>
          <a:p>
            <a:r>
              <a:rPr lang="zh-TW" altLang="en-US" dirty="0"/>
              <a:t>座右銘</a:t>
            </a:r>
            <a:endParaRPr lang="en-US" altLang="zh-TW" dirty="0"/>
          </a:p>
          <a:p>
            <a:pPr lvl="1"/>
            <a:r>
              <a:rPr lang="zh-TW" altLang="en-US" dirty="0"/>
              <a:t>沒有做不到，</a:t>
            </a:r>
            <a:r>
              <a:rPr lang="zh-TW" altLang="en-US" dirty="0" smtClean="0"/>
              <a:t>而是沒有</a:t>
            </a:r>
            <a:r>
              <a:rPr lang="zh-TW" altLang="en-US" dirty="0"/>
              <a:t>執行力</a:t>
            </a:r>
            <a:endParaRPr lang="en-US" altLang="zh-TW" dirty="0"/>
          </a:p>
          <a:p>
            <a:pPr lvl="1"/>
            <a:r>
              <a:rPr lang="zh-TW" altLang="en-US" dirty="0"/>
              <a:t>概念</a:t>
            </a:r>
            <a:r>
              <a:rPr lang="zh-TW" altLang="en-US" dirty="0" smtClean="0"/>
              <a:t>是表面，則數字呈現真實</a:t>
            </a:r>
            <a:endParaRPr lang="en-US" altLang="zh-TW" dirty="0" smtClean="0"/>
          </a:p>
          <a:p>
            <a:r>
              <a:rPr lang="zh-TW" altLang="en-US" dirty="0" smtClean="0"/>
              <a:t>目標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為自己設立榜樣的目標人物</a:t>
            </a:r>
            <a:endParaRPr lang="en-US" altLang="zh-TW" dirty="0"/>
          </a:p>
          <a:p>
            <a:pPr lvl="1"/>
            <a:r>
              <a:rPr lang="zh-TW" altLang="en-US" dirty="0" smtClean="0"/>
              <a:t>不疾不徐，按部就班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傑出不是</a:t>
            </a:r>
            <a:r>
              <a:rPr lang="zh-TW" altLang="en-US" dirty="0"/>
              <a:t>一夕</a:t>
            </a:r>
            <a:r>
              <a:rPr lang="zh-TW" altLang="en-US" dirty="0" smtClean="0"/>
              <a:t>之間</a:t>
            </a:r>
            <a:r>
              <a:rPr lang="zh-TW" altLang="en-US" dirty="0"/>
              <a:t>能</a:t>
            </a:r>
            <a:r>
              <a:rPr lang="zh-TW" altLang="en-US" dirty="0" smtClean="0"/>
              <a:t>成就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36" y="4487375"/>
            <a:ext cx="2734804" cy="2142000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782758" y="158628"/>
            <a:ext cx="7034924" cy="6434473"/>
            <a:chOff x="4782758" y="158628"/>
            <a:chExt cx="7034924" cy="6434473"/>
          </a:xfrm>
        </p:grpSpPr>
        <p:pic>
          <p:nvPicPr>
            <p:cNvPr id="6" name="IMG_8443_Segment_0_x26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4782758" y="158628"/>
              <a:ext cx="4320000" cy="2428861"/>
            </a:xfrm>
            <a:prstGeom prst="roundRect">
              <a:avLst>
                <a:gd name="adj" fmla="val 5299"/>
              </a:avLst>
            </a:prstGeom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T/>
              <a:contourClr>
                <a:srgbClr val="FFFFFF"/>
              </a:contourClr>
            </a:sp3d>
          </p:spPr>
        </p:pic>
        <p:pic>
          <p:nvPicPr>
            <p:cNvPr id="7" name="IMG_8444_Segment_0_x264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7497682" y="1522290"/>
              <a:ext cx="4320000" cy="2428861"/>
            </a:xfrm>
            <a:prstGeom prst="roundRect">
              <a:avLst>
                <a:gd name="adj" fmla="val 5299"/>
              </a:avLst>
            </a:prstGeom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T/>
              <a:contourClr>
                <a:srgbClr val="FFFFFF"/>
              </a:contourClr>
            </a:sp3d>
          </p:spPr>
        </p:pic>
        <p:pic>
          <p:nvPicPr>
            <p:cNvPr id="12" name="IMG_8445_Segment_0_x264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7497682" y="4164240"/>
              <a:ext cx="4320000" cy="2428861"/>
            </a:xfrm>
            <a:prstGeom prst="roundRect">
              <a:avLst>
                <a:gd name="adj" fmla="val 5299"/>
              </a:avLst>
            </a:prstGeom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T/>
              <a:contourClr>
                <a:srgbClr val="FFFFFF"/>
              </a:contourClr>
            </a:sp3d>
          </p:spPr>
        </p:pic>
      </p:grpSp>
      <p:sp>
        <p:nvSpPr>
          <p:cNvPr id="13" name="直線圖說文字 1 (無框線) 12"/>
          <p:cNvSpPr/>
          <p:nvPr/>
        </p:nvSpPr>
        <p:spPr>
          <a:xfrm>
            <a:off x="10098020" y="883065"/>
            <a:ext cx="1673352" cy="365760"/>
          </a:xfrm>
          <a:prstGeom prst="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看看影片</a:t>
            </a:r>
            <a:r>
              <a:rPr lang="zh-TW" altLang="en-US" dirty="0"/>
              <a:t>吧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" t="29327" r="27130" b="22535"/>
          <a:stretch/>
        </p:blipFill>
        <p:spPr>
          <a:xfrm>
            <a:off x="2435296" y="158398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9716487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1"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1"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endParaRPr lang="en-US" altLang="zh-TW" dirty="0"/>
          </a:p>
          <a:p>
            <a:pPr lvl="1"/>
            <a:r>
              <a:rPr lang="zh-TW" altLang="en-US" dirty="0" smtClean="0"/>
              <a:t>旅遊、運動、跑步、桌球、</a:t>
            </a:r>
            <a:r>
              <a:rPr lang="zh-TW" altLang="en-US" dirty="0"/>
              <a:t>看</a:t>
            </a:r>
            <a:r>
              <a:rPr lang="zh-TW" altLang="en-US" dirty="0" smtClean="0"/>
              <a:t>日韓</a:t>
            </a:r>
            <a:r>
              <a:rPr lang="zh-TW" altLang="en-US" dirty="0"/>
              <a:t>劇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聽藍調音樂、聽鋼琴演奏、看電影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品嘗美食、走訪特色景點、玩桌遊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4564569"/>
            <a:ext cx="2668800" cy="216000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863300" y="47207"/>
            <a:ext cx="11105966" cy="6491049"/>
            <a:chOff x="863300" y="47207"/>
            <a:chExt cx="11105966" cy="6491049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936" y="47207"/>
              <a:ext cx="2968661" cy="396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0" r="6149"/>
            <a:stretch/>
          </p:blipFill>
          <p:spPr>
            <a:xfrm rot="5400000">
              <a:off x="863300" y="4018256"/>
              <a:ext cx="2520000" cy="252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205" y="386795"/>
              <a:ext cx="319875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266" y="4018256"/>
              <a:ext cx="3360000" cy="252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9" name="IMG_2990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5017797" y="1071648"/>
            <a:ext cx="4320000" cy="242886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749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562</TotalTime>
  <Words>154</Words>
  <Application>Microsoft Office PowerPoint</Application>
  <PresentationFormat>寬螢幕</PresentationFormat>
  <Paragraphs>35</Paragraphs>
  <Slides>4</Slides>
  <Notes>1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國泰人壽 投資資訊部 投資程式設計科</vt:lpstr>
      <vt:lpstr>我是誰</vt:lpstr>
      <vt:lpstr>座右銘</vt:lpstr>
      <vt:lpstr>興趣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余忠訓</dc:creator>
  <cp:lastModifiedBy>余忠訓</cp:lastModifiedBy>
  <cp:revision>159</cp:revision>
  <dcterms:created xsi:type="dcterms:W3CDTF">2017-09-06T13:22:48Z</dcterms:created>
  <dcterms:modified xsi:type="dcterms:W3CDTF">2017-09-10T10:10:17Z</dcterms:modified>
</cp:coreProperties>
</file>